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9bbd9846dad2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9bbd9846dad2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9bbd9846dad2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9bbd9846dad2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9bbd9846dad2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9bbd9846dad2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9bbd9846dad2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9bbd9846dad2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9bbd9846dad2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9bbd9846dad2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9bbd9846dad2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9bbd9846dad2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9bbd9846dad2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9bbd9846dad2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9bbd9846dad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9bbd9846dad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9bbd9846dad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9bbd9846dad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9bbd9846dad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9bbd9846dad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9bbd9846dad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9bbd9846dad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9bbd9846dad2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9bbd9846dad2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9bbd9846dad2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9bbd9846dad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9bbd9846dad2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9bbd9846dad2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9bbd9846dad2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9bbd9846dad2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Relationship Id="rId4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Relationship Id="rId4" Type="http://schemas.openxmlformats.org/officeDocument/2006/relationships/image" Target="../media/image3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Relationship Id="rId4" Type="http://schemas.openxmlformats.org/officeDocument/2006/relationships/image" Target="../media/image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g"/><Relationship Id="rId4" Type="http://schemas.openxmlformats.org/officeDocument/2006/relationships/image" Target="../media/image1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g"/><Relationship Id="rId4" Type="http://schemas.openxmlformats.org/officeDocument/2006/relationships/image" Target="../media/image2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jpg"/><Relationship Id="rId4" Type="http://schemas.openxmlformats.org/officeDocument/2006/relationships/image" Target="../media/image3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jpg"/><Relationship Id="rId4" Type="http://schemas.openxmlformats.org/officeDocument/2006/relationships/image" Target="../media/image2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Relationship Id="rId4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Relationship Id="rId4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Relationship Id="rId4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771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5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631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164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943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29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3586" y="152400"/>
            <a:ext cx="3892584" cy="48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2973" y="152399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9" y="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438" y="-12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543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2981" y="152398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5118" y="152400"/>
            <a:ext cx="3771193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2981" y="152403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61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8535" y="152399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359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8893" y="152396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89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2143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/>
        </p:nvSpPr>
        <p:spPr>
          <a:xfrm>
            <a:off x="919536" y="2127486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053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9793" y="-17525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366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4351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193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3179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36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282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53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61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